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05" r:id="rId4"/>
    <p:sldMasterId id="2147483674" r:id="rId5"/>
    <p:sldMasterId id="2147483693" r:id="rId6"/>
    <p:sldMasterId id="2147483719" r:id="rId7"/>
  </p:sldMasterIdLst>
  <p:notesMasterIdLst>
    <p:notesMasterId r:id="rId23"/>
  </p:notesMasterIdLst>
  <p:handoutMasterIdLst>
    <p:handoutMasterId r:id="rId24"/>
  </p:handoutMasterIdLst>
  <p:sldIdLst>
    <p:sldId id="1890" r:id="rId8"/>
    <p:sldId id="1870" r:id="rId9"/>
    <p:sldId id="258" r:id="rId10"/>
    <p:sldId id="1895" r:id="rId11"/>
    <p:sldId id="1897" r:id="rId12"/>
    <p:sldId id="1898" r:id="rId13"/>
    <p:sldId id="1899" r:id="rId14"/>
    <p:sldId id="1900" r:id="rId15"/>
    <p:sldId id="1901" r:id="rId16"/>
    <p:sldId id="1902" r:id="rId17"/>
    <p:sldId id="1894" r:id="rId18"/>
    <p:sldId id="1896" r:id="rId19"/>
    <p:sldId id="1903" r:id="rId20"/>
    <p:sldId id="1905" r:id="rId21"/>
    <p:sldId id="1904" r:id="rId2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80" userDrawn="1">
          <p15:clr>
            <a:srgbClr val="A4A3A4"/>
          </p15:clr>
        </p15:guide>
        <p15:guide id="3" pos="7200" userDrawn="1">
          <p15:clr>
            <a:srgbClr val="A4A3A4"/>
          </p15:clr>
        </p15:guide>
        <p15:guide id="4" pos="43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70AF"/>
    <a:srgbClr val="FFE543"/>
    <a:srgbClr val="EF5587"/>
    <a:srgbClr val="F0E6DC"/>
    <a:srgbClr val="ECE0D4"/>
    <a:srgbClr val="D1B497"/>
    <a:srgbClr val="E3D1BF"/>
    <a:srgbClr val="AA673C"/>
    <a:srgbClr val="6A6967"/>
    <a:srgbClr val="C19C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69" autoAdjust="0"/>
    <p:restoredTop sz="94641" autoAdjust="0"/>
  </p:normalViewPr>
  <p:slideViewPr>
    <p:cSldViewPr snapToGrid="0">
      <p:cViewPr varScale="1">
        <p:scale>
          <a:sx n="69" d="100"/>
          <a:sy n="69" d="100"/>
        </p:scale>
        <p:origin x="762" y="60"/>
      </p:cViewPr>
      <p:guideLst>
        <p:guide orient="horz" pos="2160"/>
        <p:guide pos="480"/>
        <p:guide pos="7200"/>
        <p:guide pos="4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184"/>
    </p:cViewPr>
  </p:sorterViewPr>
  <p:notesViewPr>
    <p:cSldViewPr snapToGrid="0">
      <p:cViewPr varScale="1">
        <p:scale>
          <a:sx n="48" d="100"/>
          <a:sy n="48" d="100"/>
        </p:scale>
        <p:origin x="1828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CC79A4-0B25-469F-9B41-E1B92476C6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F87740-790C-4B8E-8BDF-37374E5C19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8EE06D-E2C5-4DF1-B3C1-8E9169AAB10D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C8AAF8-731F-4C2E-B690-3086B25AFC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1C11FA-B74B-44E5-9E55-A45B9911BEF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EE2F40-54C0-4227-BA47-31BF544EF9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7446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D9F622F8-1824-4338-8C3C-5529D3BDEF4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618DDD53-BB38-4118-BC75-9CE27D49C55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6C03B6F7-B1AE-4118-ABA2-FFEC9B8F0E9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id="{646F5356-BDE8-43C1-9587-85323D02B19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>
            <a:extLst>
              <a:ext uri="{FF2B5EF4-FFF2-40B4-BE49-F238E27FC236}">
                <a16:creationId xmlns:a16="http://schemas.microsoft.com/office/drawing/2014/main" id="{89912C35-11A9-4DA7-8476-F1823F658CA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7" name="Rectangle 7">
            <a:extLst>
              <a:ext uri="{FF2B5EF4-FFF2-40B4-BE49-F238E27FC236}">
                <a16:creationId xmlns:a16="http://schemas.microsoft.com/office/drawing/2014/main" id="{7180ED79-CEC3-4FB9-B511-8597B20A0C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DEB7EE2-04A2-4FB2-9625-C9C73AC4D32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7007FCA-3EC9-46F6-BE85-2DE9F97B48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83" name="Title 381">
            <a:extLst>
              <a:ext uri="{FF2B5EF4-FFF2-40B4-BE49-F238E27FC236}">
                <a16:creationId xmlns:a16="http://schemas.microsoft.com/office/drawing/2014/main" id="{219026B8-F099-4229-B446-9FE2B966B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1656" y="2304288"/>
            <a:ext cx="7022592" cy="2258568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en-US" sz="4800" b="1">
                <a:solidFill>
                  <a:schemeClr val="accent4">
                    <a:lumMod val="75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3099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Pattern Whi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BC00585D-E155-409A-899A-29BDF4E57F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6577"/>
            <a:ext cx="10668000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944D9B-AA15-4DB5-AE58-0FA514F6FE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1790699"/>
            <a:ext cx="10668000" cy="6858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9AB818C-9403-4CA7-8FC5-347DDE455E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791200"/>
            <a:ext cx="121920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56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E65ED86-A26C-479A-8393-0BFDCBCD43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1783952"/>
            <a:ext cx="10668000" cy="111164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858EEFF-117E-4B86-B6B2-CD8F71AA8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6577"/>
            <a:ext cx="10668000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Graphic 2" hidden="1">
            <a:extLst>
              <a:ext uri="{FF2B5EF4-FFF2-40B4-BE49-F238E27FC236}">
                <a16:creationId xmlns:a16="http://schemas.microsoft.com/office/drawing/2014/main" id="{D0B12BD8-7E23-4DB3-9F3C-68F6FF145E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72650" y="0"/>
            <a:ext cx="2419350" cy="261937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85143907-CDEB-455C-878E-7AE28AF7D2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5418919" y="0"/>
            <a:ext cx="6407956" cy="178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27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B9BC-7BE7-4893-90FD-CC95830FD8F2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5270E-046A-4C23-BC98-E307A7DD6B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832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59" y="2256521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>
            <a:noAutofit/>
          </a:bodyPr>
          <a:lstStyle>
            <a:lvl1pPr>
              <a:lnSpc>
                <a:spcPct val="110000"/>
              </a:lnSpc>
              <a:defRPr sz="2399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50" y="1757157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1" y="5261549"/>
            <a:ext cx="3848429" cy="678633"/>
          </a:xfrm>
        </p:spPr>
        <p:txBody>
          <a:bodyPr anchor="t">
            <a:normAutofit/>
          </a:bodyPr>
          <a:lstStyle>
            <a:lvl1pPr marL="0" indent="0">
              <a:defRPr/>
            </a:lvl1pPr>
          </a:lstStyle>
          <a:p>
            <a:r>
              <a:rPr lang="en-US" sz="17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7" y="6172200"/>
            <a:ext cx="2843784" cy="45720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1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628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1" r="-9998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51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DF7394-2124-46D9-BA43-721D0B620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B6E6-60F8-4E2A-961D-CDE709B965E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4AEE2E-147A-4837-9CFE-A5411CB26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1C8AC-E38D-4503-94FA-917025FEE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10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450E-C806-43B7-A319-FFFED0F835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6E7E64-2699-4F1D-BBD5-327FA2665E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93594-C7F8-4029-827A-99CF6E1DB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B6E6-60F8-4E2A-961D-CDE709B965E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C6CA8-1275-4346-915D-30DF689B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85AAF-9C23-4179-9110-7EBC00DB8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637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C57D636-F4F1-4855-A16B-117452D37B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17310-A116-434D-BD00-6B3702D96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CBA35-F58A-433A-8CAC-897E3BADCA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6F0F0-4385-411C-9FD1-9A0FFE0A7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DDE42-CCA7-48C4-903E-AF8EE099FADC}" type="datetimeFigureOut">
              <a:rPr lang="ar-AE" smtClean="0"/>
              <a:t>11/11/1444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BDB61-74B0-4909-8D7C-0A0B6027E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8B24C-74A2-4E18-A381-872782450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745B-DC1E-4ABE-9BDF-8AD8E52DE4A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15924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CEF5BF-89EA-4EE2-9E99-E2A018B4D6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6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hoto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498B63D-F60C-4A9D-8D3E-0C7CD748FE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5334000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4">
                    <a:lumMod val="50000"/>
                  </a:schemeClr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B1932CF-F265-4AEE-8704-F42C01AFB4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8000" y="715963"/>
            <a:ext cx="4572000" cy="5113336"/>
          </a:xfrm>
        </p:spPr>
        <p:txBody>
          <a:bodyPr/>
          <a:lstStyle>
            <a:lvl1pPr algn="ctr">
              <a:buNone/>
              <a:defRPr sz="160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9498076-A8F2-48B0-807A-C402BDA60D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074048"/>
            <a:ext cx="6407956" cy="178395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CF9E2C1-844F-4C0E-A423-111C77AEE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15961"/>
            <a:ext cx="5334000" cy="11890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00890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FC249-D36D-4A67-B14A-B6C91D10F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C6775-08C5-4663-9B08-BF29AA279B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EB5633-4EAD-4D0E-80BE-CACEF0381D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3C494E-3ACB-49A0-A3E0-2B61E95CA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DDE42-CCA7-48C4-903E-AF8EE099FADC}" type="datetimeFigureOut">
              <a:rPr lang="ar-AE" smtClean="0"/>
              <a:t>11/11/1444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236AD4-92EF-48BB-9D3C-41917F0F4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45712-7EA1-4E1C-8569-C097305BB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745B-DC1E-4ABE-9BDF-8AD8E52DE4A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83793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B8B39-7E1A-4407-B497-557E8A92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E60E0-89D7-4C5E-A8AE-25FA32ECC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0058A0-277C-4CFE-9C75-5313DEFB7A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C19636-0A57-4669-A5D1-9ADFEC0A35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2D5F5D-1DA7-4295-98E8-F871BAEC20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D10A36-6B63-4170-A0B0-A423F96EB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DDE42-CCA7-48C4-903E-AF8EE099FADC}" type="datetimeFigureOut">
              <a:rPr lang="ar-AE" smtClean="0"/>
              <a:t>11/11/1444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5F8630-4FF1-4621-BA03-0DFBBB86E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D8C522-5CA9-4D1A-A02C-A9BF8C1B7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745B-DC1E-4ABE-9BDF-8AD8E52DE4A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6814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8E21C-6997-409C-8DF1-0876EBD50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710210-8A33-4F45-8B45-A8917E094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DDE42-CCA7-48C4-903E-AF8EE099FADC}" type="datetimeFigureOut">
              <a:rPr lang="ar-AE" smtClean="0"/>
              <a:t>11/11/1444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34CD8F-E269-4147-B171-B5DFA3C50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40B6E3-A048-484A-90E7-A2CD0B154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745B-DC1E-4ABE-9BDF-8AD8E52DE4A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9784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8BA2E6-FFB8-4210-85C7-B3FC31220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DDE42-CCA7-48C4-903E-AF8EE099FADC}" type="datetimeFigureOut">
              <a:rPr lang="ar-AE" smtClean="0"/>
              <a:t>11/11/1444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AF0AE7-37D0-44BE-A5B3-4144287BB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47800-3515-46A5-AAA3-355B5BD3C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745B-DC1E-4ABE-9BDF-8AD8E52DE4A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63784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2D5BD-1617-40E6-B0DA-E8EDF233B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84C97-6952-40E1-84B1-C0C80055F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D82571-4383-41F9-B977-24B869632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C25A1-693B-4FC6-833E-B0884B388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DDE42-CCA7-48C4-903E-AF8EE099FADC}" type="datetimeFigureOut">
              <a:rPr lang="ar-AE" smtClean="0"/>
              <a:t>11/11/1444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65C329-7A99-4E89-ABB8-2C16C3775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EA87DD-D026-4FF2-A80B-410FC129D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745B-DC1E-4ABE-9BDF-8AD8E52DE4A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52204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0F894-6DD6-4D79-B809-B9AAA5C26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DFC4CB-5FC1-4E92-A98D-D95ECC5A7E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A4B1FB-A4B3-4EA3-8434-73B211271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7F3FD5-654C-4A99-9717-6A8B05854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DDE42-CCA7-48C4-903E-AF8EE099FADC}" type="datetimeFigureOut">
              <a:rPr lang="ar-AE" smtClean="0"/>
              <a:t>11/11/1444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E97FCC-71FB-4094-A1B7-746EAABA8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E4BDF2-D06F-401D-AE65-5773F3F86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745B-DC1E-4ABE-9BDF-8AD8E52DE4A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07665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50D8-231D-4A52-B8CF-64FE3091F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469E37-1577-4096-874B-6864B9451F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4F990-842A-42CA-A4A7-A74EE37C0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DDE42-CCA7-48C4-903E-AF8EE099FADC}" type="datetimeFigureOut">
              <a:rPr lang="ar-AE" smtClean="0"/>
              <a:t>11/11/1444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F7067-F0FA-4239-AB33-FBABEA34C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BC293-2D8A-46C8-8950-BABF664F4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745B-DC1E-4ABE-9BDF-8AD8E52DE4A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75111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516B38-656B-4B9F-AAEA-FBEDEBE1D0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2F8044-9659-4898-8F4E-2966CAABDE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83141-3462-4E2E-BB3A-F42499060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DDE42-CCA7-48C4-903E-AF8EE099FADC}" type="datetimeFigureOut">
              <a:rPr lang="ar-AE" smtClean="0"/>
              <a:t>11/11/1444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F5FCE-8F15-4D95-B490-FE31950CC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4BCFF-F56A-4E6D-B593-FA4B2CBEE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745B-DC1E-4ABE-9BDF-8AD8E52DE4A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7002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498B63D-F60C-4A9D-8D3E-0C7CD748FE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5334000" cy="3276600"/>
          </a:xfrm>
        </p:spPr>
        <p:txBody>
          <a:bodyPr/>
          <a:lstStyle>
            <a:lvl1pPr marL="0" indent="0">
              <a:buNone/>
              <a:defRPr sz="1800" b="1"/>
            </a:lvl1pPr>
            <a:lvl2pPr marL="283464" indent="-283464">
              <a:spcBef>
                <a:spcPts val="1000"/>
              </a:spcBef>
              <a:defRPr sz="18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89E410BA-B0FE-4F0E-8BE5-D33CC01663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0" y="3444081"/>
            <a:ext cx="4572000" cy="2362200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827A95C0-AE8D-46E1-9EF9-64504CBEF9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8000" y="715963"/>
            <a:ext cx="4572000" cy="2362200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endParaRPr lang="en-US" dirty="0"/>
          </a:p>
        </p:txBody>
      </p:sp>
      <p:pic>
        <p:nvPicPr>
          <p:cNvPr id="2" name="Graphic 1" hidden="1">
            <a:extLst>
              <a:ext uri="{FF2B5EF4-FFF2-40B4-BE49-F238E27FC236}">
                <a16:creationId xmlns:a16="http://schemas.microsoft.com/office/drawing/2014/main" id="{295740BA-9B4E-4B38-827D-32544CDF75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892800"/>
            <a:ext cx="12192000" cy="9652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9C593AE-D9D2-42FE-A240-F97D187261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327681"/>
            <a:ext cx="5496910" cy="1530320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9AA0A799-2244-4DB2-ACAB-F6DA87A73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15961"/>
            <a:ext cx="5334000" cy="11890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0834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7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tern Content Da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6477000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997D967-7D0C-43B1-AF0D-22448F050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55106" y="0"/>
            <a:ext cx="3136894" cy="685800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9B292CAA-5A7B-44A6-B47D-2FE9F593A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5961"/>
            <a:ext cx="6476999" cy="11890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22252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tern Content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6477000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1">
                    <a:lumMod val="50000"/>
                  </a:schemeClr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accent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997D967-7D0C-43B1-AF0D-22448F050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55106" y="0"/>
            <a:ext cx="3136894" cy="685800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9B292CAA-5A7B-44A6-B47D-2FE9F593A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5961"/>
            <a:ext cx="6476999" cy="11890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1192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57700" y="1905000"/>
            <a:ext cx="7219043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1">
                    <a:lumMod val="50000"/>
                  </a:schemeClr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accent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05C4425-09AC-4097-B868-D49C9D64C8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03"/>
            <a:ext cx="3720664" cy="6857194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C6104E15-F449-422E-973A-1899DDF43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699" y="715961"/>
            <a:ext cx="7219043" cy="11890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596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08" userDrawn="1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etti Content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470216E-CA87-491C-BBBE-DDFD70D768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94" t="34041" r="11052" b="45480"/>
          <a:stretch/>
        </p:blipFill>
        <p:spPr>
          <a:xfrm>
            <a:off x="-3048" y="35012"/>
            <a:ext cx="12198096" cy="678797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D9303A2-B30A-054C-B809-053B909E1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 with border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0F58DD1-3970-D84D-8040-EF33B0971D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19018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3" userDrawn="1">
          <p15:clr>
            <a:srgbClr val="5ACBF0"/>
          </p15:clr>
        </p15:guide>
        <p15:guide id="4" orient="horz" pos="2488" userDrawn="1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etti Content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470216E-CA87-491C-BBBE-DDFD70D768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94" t="34041" r="11052" b="45480"/>
          <a:stretch/>
        </p:blipFill>
        <p:spPr>
          <a:xfrm>
            <a:off x="-3048" y="35012"/>
            <a:ext cx="12198096" cy="678797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D9303A2-B30A-054C-B809-053B909E1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 with border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0F58DD1-3970-D84D-8040-EF33B0971D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164887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3" userDrawn="1">
          <p15:clr>
            <a:srgbClr val="5ACBF0"/>
          </p15:clr>
        </p15:guide>
        <p15:guide id="4" orient="horz" pos="2488" userDrawn="1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Pattern Blac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EEF53A4-35A6-4E43-B220-67DA381C59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Insert content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7724906-4405-47F4-B533-7291B003B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781D833-01F3-4F75-8F62-D60039CA3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791200"/>
            <a:ext cx="121920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5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64696-E1F3-49EF-AEC8-730A16D9A23F}" type="datetimeFigureOut">
              <a:rPr lang="en-US" altLang="en-US" smtClean="0"/>
              <a:pPr/>
              <a:t>5/30/2023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2A1B0-4691-41D9-84E0-69D594EAA3F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918990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7" r:id="rId5"/>
    <p:sldLayoutId id="2147483710" r:id="rId6"/>
    <p:sldLayoutId id="2147483716" r:id="rId7"/>
    <p:sldLayoutId id="2147483718" r:id="rId8"/>
    <p:sldLayoutId id="2147483712" r:id="rId9"/>
    <p:sldLayoutId id="2147483713" r:id="rId10"/>
    <p:sldLayoutId id="2147483714" r:id="rId11"/>
    <p:sldLayoutId id="214748371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C32331-B8A5-7BD6-929E-5030FBBFE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3119"/>
            <a:ext cx="7377113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C78CE-12BF-F933-32C8-C2CEAA8E6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14625"/>
            <a:ext cx="8162925" cy="3462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4C4FB-34BA-9BC5-D26D-78453CE75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303308" y="2840600"/>
            <a:ext cx="4243390" cy="15339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 spc="300" baseline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093A3-9D28-03F6-E4E1-E20DE2583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8006" y="5729289"/>
            <a:ext cx="1533993" cy="1127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0" b="0" i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763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7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spc="300" baseline="0">
          <a:solidFill>
            <a:schemeClr val="bg1"/>
          </a:solidFill>
          <a:latin typeface="+mj-lt"/>
          <a:ea typeface="+mj-ea"/>
          <a:cs typeface="Posterama" panose="020B0504020200020000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3A3351-98F7-41D9-AEC5-A5396B32F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BDBAC-DCBF-4465-A1E4-5605A5B29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73288-9167-47C3-885E-190F8D8DD8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FB6E6-60F8-4E2A-961D-CDE709B965E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768FA-2EF0-45F1-961C-44CBB3FFA4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797BE-CBFB-45CA-B59A-D3D187DEE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558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9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24A250-6288-4396-8066-615CBF08D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1BD061-7953-4D76-B192-E94B16D05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90A6B5-6F7F-4EF2-88B7-8168F0A020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DDE42-CCA7-48C4-903E-AF8EE099FADC}" type="datetimeFigureOut">
              <a:rPr lang="ar-AE" smtClean="0"/>
              <a:t>11/11/1444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DE007-4C8E-470B-9B64-D88F55A40A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932A6-4F1F-4966-83CE-E9704B573A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9745B-DC1E-4ABE-9BDF-8AD8E52DE4A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412293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5.png"/><Relationship Id="rId12" Type="http://schemas.openxmlformats.org/officeDocument/2006/relationships/hyperlink" Target="http://pngimg.com/download/43464" TargetMode="External"/><Relationship Id="rId17" Type="http://schemas.openxmlformats.org/officeDocument/2006/relationships/image" Target="../media/image40.png"/><Relationship Id="rId2" Type="http://schemas.microsoft.com/office/2007/relationships/media" Target="../media/media1.mp3"/><Relationship Id="rId16" Type="http://schemas.openxmlformats.org/officeDocument/2006/relationships/hyperlink" Target="http://www.pngall.com/filmstrip-png" TargetMode="External"/><Relationship Id="rId1" Type="http://schemas.openxmlformats.org/officeDocument/2006/relationships/audio" Target="NULL" TargetMode="External"/><Relationship Id="rId6" Type="http://schemas.openxmlformats.org/officeDocument/2006/relationships/image" Target="../media/image34.jpeg"/><Relationship Id="rId11" Type="http://schemas.openxmlformats.org/officeDocument/2006/relationships/image" Target="../media/image37.png"/><Relationship Id="rId5" Type="http://schemas.microsoft.com/office/2007/relationships/hdphoto" Target="../media/hdphoto1.wdp"/><Relationship Id="rId15" Type="http://schemas.openxmlformats.org/officeDocument/2006/relationships/image" Target="../media/image39.png"/><Relationship Id="rId10" Type="http://schemas.openxmlformats.org/officeDocument/2006/relationships/hyperlink" Target="http://www.audiolibrogratis.com/2013/01/neuromarketing-seducir-al-consumidor.html" TargetMode="External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openxmlformats.org/officeDocument/2006/relationships/hyperlink" Target="http://www.pngall.com/popcorn-png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5" y="1579779"/>
            <a:ext cx="4224657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036970" y="2019300"/>
            <a:ext cx="7927417" cy="2819400"/>
          </a:xfrm>
        </p:spPr>
        <p:txBody>
          <a:bodyPr anchor="ctr">
            <a:noAutofit/>
          </a:bodyPr>
          <a:lstStyle/>
          <a:p>
            <a:pPr algn="ctr" rtl="1">
              <a:lnSpc>
                <a:spcPct val="100000"/>
              </a:lnSpc>
            </a:pPr>
            <a:r>
              <a:rPr lang="ar-KW" sz="4400" b="1" spc="0" dirty="0">
                <a:solidFill>
                  <a:srgbClr val="FF0000"/>
                </a:solidFill>
                <a:cs typeface="+mn-cs"/>
              </a:rPr>
              <a:t>(9 - </a:t>
            </a:r>
            <a:r>
              <a:rPr lang="ar-KW" sz="4400" spc="0" dirty="0">
                <a:solidFill>
                  <a:srgbClr val="FF0000"/>
                </a:solidFill>
                <a:cs typeface="+mn-cs"/>
              </a:rPr>
              <a:t>2</a:t>
            </a:r>
            <a:r>
              <a:rPr lang="ar-KW" sz="4400" b="1" spc="0" dirty="0">
                <a:solidFill>
                  <a:srgbClr val="FF0000"/>
                </a:solidFill>
                <a:cs typeface="+mn-cs"/>
              </a:rPr>
              <a:t>): الانعكاس وخط التماثل </a:t>
            </a:r>
            <a:br>
              <a:rPr lang="ar-KW" sz="4400" b="1" spc="0" dirty="0">
                <a:solidFill>
                  <a:srgbClr val="FF0000"/>
                </a:solidFill>
                <a:cs typeface="+mn-cs"/>
              </a:rPr>
            </a:br>
            <a:r>
              <a:rPr lang="ar-KW" sz="4400" b="1" spc="0" dirty="0">
                <a:solidFill>
                  <a:srgbClr val="FF0000"/>
                </a:solidFill>
                <a:cs typeface="+mn-cs"/>
              </a:rPr>
              <a:t>- الحصة الأولى</a:t>
            </a:r>
            <a:br>
              <a:rPr lang="ar-KW" sz="4400" b="1" spc="0" dirty="0">
                <a:solidFill>
                  <a:srgbClr val="FF0000"/>
                </a:solidFill>
                <a:cs typeface="+mn-cs"/>
              </a:rPr>
            </a:br>
            <a:br>
              <a:rPr lang="ar-KW" sz="4400" b="1" spc="0" dirty="0">
                <a:solidFill>
                  <a:srgbClr val="FF0000"/>
                </a:solidFill>
                <a:cs typeface="+mn-cs"/>
              </a:rPr>
            </a:br>
            <a:r>
              <a:rPr lang="ar-KW" sz="4400" b="1" spc="0" dirty="0">
                <a:solidFill>
                  <a:srgbClr val="FF0000"/>
                </a:solidFill>
                <a:cs typeface="+mn-cs"/>
              </a:rPr>
              <a:t>إ</a:t>
            </a:r>
            <a:r>
              <a:rPr lang="ar-SA" sz="4400" b="1" spc="0" dirty="0">
                <a:solidFill>
                  <a:srgbClr val="FF0000"/>
                </a:solidFill>
                <a:cs typeface="+mn-cs"/>
              </a:rPr>
              <a:t>عداد </a:t>
            </a:r>
            <a:r>
              <a:rPr lang="ar-KW" sz="4400" b="1" spc="0" dirty="0">
                <a:solidFill>
                  <a:srgbClr val="FF0000"/>
                </a:solidFill>
                <a:cs typeface="+mn-cs"/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53787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102576"/>
            <a:ext cx="1620658" cy="1304925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10C443C-00FC-9BC2-A35A-AE3D1505FE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6228" y="203821"/>
            <a:ext cx="1719543" cy="120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14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028EC3-7D66-E2B2-B4AE-CEB7CA5CE7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4095"/>
          <a:stretch/>
        </p:blipFill>
        <p:spPr>
          <a:xfrm>
            <a:off x="3024810" y="161993"/>
            <a:ext cx="8955156" cy="6534012"/>
          </a:xfrm>
          <a:prstGeom prst="rect">
            <a:avLst/>
          </a:prstGeom>
          <a:ln w="381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942507-9CB9-D577-34CE-49865C7F200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0939" y="276813"/>
            <a:ext cx="3412435" cy="954156"/>
          </a:xfrm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rtl="1"/>
            <a:r>
              <a:rPr lang="ar-KW" sz="6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صفحة 119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87885DA-7854-BD7A-5D26-108ADE9111E0}"/>
              </a:ext>
            </a:extLst>
          </p:cNvPr>
          <p:cNvGrpSpPr/>
          <p:nvPr/>
        </p:nvGrpSpPr>
        <p:grpSpPr>
          <a:xfrm>
            <a:off x="8860007" y="3075056"/>
            <a:ext cx="688181" cy="707886"/>
            <a:chOff x="8860007" y="3075056"/>
            <a:chExt cx="688181" cy="70788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EAC7B4E-4B18-8E03-2B53-0CA25921613B}"/>
                </a:ext>
              </a:extLst>
            </p:cNvPr>
            <p:cNvSpPr txBox="1"/>
            <p:nvPr/>
          </p:nvSpPr>
          <p:spPr>
            <a:xfrm>
              <a:off x="8860007" y="3075056"/>
              <a:ext cx="688181" cy="707886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4000" b="1" dirty="0">
                  <a:solidFill>
                    <a:srgbClr val="FF0000"/>
                  </a:solidFill>
                </a:rPr>
                <a:t>أ</a:t>
              </a:r>
              <a:r>
                <a:rPr lang="ar-KW" sz="4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´</a:t>
              </a:r>
              <a:endParaRPr lang="ar-KW" sz="4000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67EC15A-4F70-BB56-8C26-23D8020AE923}"/>
                </a:ext>
              </a:extLst>
            </p:cNvPr>
            <p:cNvSpPr/>
            <p:nvPr/>
          </p:nvSpPr>
          <p:spPr>
            <a:xfrm>
              <a:off x="8984973" y="3372678"/>
              <a:ext cx="112643" cy="1126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F99B93E-6BAB-0ACE-7FC4-92958D18FF71}"/>
              </a:ext>
            </a:extLst>
          </p:cNvPr>
          <p:cNvCxnSpPr>
            <a:cxnSpLocks/>
          </p:cNvCxnSpPr>
          <p:nvPr/>
        </p:nvCxnSpPr>
        <p:spPr>
          <a:xfrm flipH="1">
            <a:off x="7828720" y="3428999"/>
            <a:ext cx="1212574" cy="20408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610E0E4-9029-606B-271A-70E948C8DC2E}"/>
              </a:ext>
            </a:extLst>
          </p:cNvPr>
          <p:cNvGrpSpPr/>
          <p:nvPr/>
        </p:nvGrpSpPr>
        <p:grpSpPr>
          <a:xfrm>
            <a:off x="7313076" y="4837181"/>
            <a:ext cx="688181" cy="707886"/>
            <a:chOff x="7313076" y="4837181"/>
            <a:chExt cx="688181" cy="70788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8242676-5208-1D4B-AC26-4F76D0524FAB}"/>
                </a:ext>
              </a:extLst>
            </p:cNvPr>
            <p:cNvSpPr txBox="1"/>
            <p:nvPr/>
          </p:nvSpPr>
          <p:spPr>
            <a:xfrm>
              <a:off x="7313076" y="4837181"/>
              <a:ext cx="688181" cy="707886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4000" b="1" dirty="0">
                  <a:solidFill>
                    <a:srgbClr val="FF0000"/>
                  </a:solidFill>
                </a:rPr>
                <a:t>ب</a:t>
              </a:r>
              <a:r>
                <a:rPr lang="ar-KW" sz="4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´</a:t>
              </a:r>
              <a:endParaRPr lang="ar-KW" sz="40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5C57518-F5D0-12FC-5F1A-B7C6CF49F049}"/>
                </a:ext>
              </a:extLst>
            </p:cNvPr>
            <p:cNvSpPr/>
            <p:nvPr/>
          </p:nvSpPr>
          <p:spPr>
            <a:xfrm>
              <a:off x="7772399" y="5413513"/>
              <a:ext cx="112643" cy="1126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F80EE96-7E19-0454-0F8B-56AE764F78BE}"/>
              </a:ext>
            </a:extLst>
          </p:cNvPr>
          <p:cNvGrpSpPr/>
          <p:nvPr/>
        </p:nvGrpSpPr>
        <p:grpSpPr>
          <a:xfrm>
            <a:off x="6367073" y="4649306"/>
            <a:ext cx="688181" cy="707886"/>
            <a:chOff x="8954041" y="3018735"/>
            <a:chExt cx="688181" cy="70788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F6A349D-A2D0-2BE3-A181-4521FAC40A91}"/>
                </a:ext>
              </a:extLst>
            </p:cNvPr>
            <p:cNvSpPr txBox="1"/>
            <p:nvPr/>
          </p:nvSpPr>
          <p:spPr>
            <a:xfrm>
              <a:off x="8954041" y="3018735"/>
              <a:ext cx="688181" cy="707886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4000" b="1" dirty="0">
                  <a:solidFill>
                    <a:srgbClr val="FF0000"/>
                  </a:solidFill>
                </a:rPr>
                <a:t>ع</a:t>
              </a:r>
              <a:r>
                <a:rPr lang="ar-KW" sz="4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´</a:t>
              </a:r>
              <a:endParaRPr lang="ar-KW" sz="4000" b="1" dirty="0">
                <a:solidFill>
                  <a:srgbClr val="FF0000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DB75592-B457-D5A8-F85F-899B9CC9620D}"/>
                </a:ext>
              </a:extLst>
            </p:cNvPr>
            <p:cNvSpPr/>
            <p:nvPr/>
          </p:nvSpPr>
          <p:spPr>
            <a:xfrm>
              <a:off x="8984973" y="3372678"/>
              <a:ext cx="112643" cy="1126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ED420B1-E80B-FDD6-18E1-29218D510E1A}"/>
              </a:ext>
            </a:extLst>
          </p:cNvPr>
          <p:cNvGrpSpPr/>
          <p:nvPr/>
        </p:nvGrpSpPr>
        <p:grpSpPr>
          <a:xfrm>
            <a:off x="4697503" y="5455423"/>
            <a:ext cx="948917" cy="707886"/>
            <a:chOff x="8954041" y="3018735"/>
            <a:chExt cx="948917" cy="70788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A782B7F-11A1-9B5B-150A-F0507D9AA028}"/>
                </a:ext>
              </a:extLst>
            </p:cNvPr>
            <p:cNvSpPr txBox="1"/>
            <p:nvPr/>
          </p:nvSpPr>
          <p:spPr>
            <a:xfrm>
              <a:off x="8954041" y="3018735"/>
              <a:ext cx="948917" cy="707886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4000" b="1" dirty="0">
                  <a:solidFill>
                    <a:srgbClr val="FF0000"/>
                  </a:solidFill>
                </a:rPr>
                <a:t>ص</a:t>
              </a:r>
              <a:r>
                <a:rPr lang="ar-KW" sz="4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´</a:t>
              </a:r>
              <a:endParaRPr lang="ar-KW" sz="4000" b="1" dirty="0">
                <a:solidFill>
                  <a:srgbClr val="FF0000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E67A12F-66A9-9F1E-C7D1-940B2D9D85C9}"/>
                </a:ext>
              </a:extLst>
            </p:cNvPr>
            <p:cNvSpPr/>
            <p:nvPr/>
          </p:nvSpPr>
          <p:spPr>
            <a:xfrm>
              <a:off x="8984973" y="3372678"/>
              <a:ext cx="112643" cy="1126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573974C-62D6-26C6-1D06-D766EBCC2295}"/>
              </a:ext>
            </a:extLst>
          </p:cNvPr>
          <p:cNvGrpSpPr/>
          <p:nvPr/>
        </p:nvGrpSpPr>
        <p:grpSpPr>
          <a:xfrm>
            <a:off x="3384178" y="4243843"/>
            <a:ext cx="1061560" cy="707886"/>
            <a:chOff x="8036056" y="3018735"/>
            <a:chExt cx="1061560" cy="707886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7DDD6B3-A76E-8266-5D45-42EB2E4AFA14}"/>
                </a:ext>
              </a:extLst>
            </p:cNvPr>
            <p:cNvSpPr txBox="1"/>
            <p:nvPr/>
          </p:nvSpPr>
          <p:spPr>
            <a:xfrm>
              <a:off x="8036056" y="3018735"/>
              <a:ext cx="948917" cy="707886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4000" b="1" dirty="0">
                  <a:solidFill>
                    <a:srgbClr val="FF0000"/>
                  </a:solidFill>
                </a:rPr>
                <a:t>س</a:t>
              </a:r>
              <a:r>
                <a:rPr lang="ar-KW" sz="4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´</a:t>
              </a:r>
              <a:endParaRPr lang="ar-KW" sz="4000" b="1" dirty="0">
                <a:solidFill>
                  <a:srgbClr val="FF0000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F7398D3-B64C-6C03-D4E6-1B7E873B2ABB}"/>
                </a:ext>
              </a:extLst>
            </p:cNvPr>
            <p:cNvSpPr/>
            <p:nvPr/>
          </p:nvSpPr>
          <p:spPr>
            <a:xfrm>
              <a:off x="8984973" y="3372678"/>
              <a:ext cx="112643" cy="1126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3DDA573-265B-4BFC-B3D9-C7F35F42AADB}"/>
              </a:ext>
            </a:extLst>
          </p:cNvPr>
          <p:cNvCxnSpPr>
            <a:cxnSpLocks/>
          </p:cNvCxnSpPr>
          <p:nvPr/>
        </p:nvCxnSpPr>
        <p:spPr>
          <a:xfrm flipH="1">
            <a:off x="4807412" y="5045792"/>
            <a:ext cx="1667526" cy="813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01DBBB4-E313-9635-BC54-5C7641BC6A94}"/>
              </a:ext>
            </a:extLst>
          </p:cNvPr>
          <p:cNvCxnSpPr>
            <a:cxnSpLocks/>
          </p:cNvCxnSpPr>
          <p:nvPr/>
        </p:nvCxnSpPr>
        <p:spPr>
          <a:xfrm>
            <a:off x="4367650" y="4619568"/>
            <a:ext cx="437784" cy="12634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1400560-97F9-DD24-170E-BC0689751361}"/>
              </a:ext>
            </a:extLst>
          </p:cNvPr>
          <p:cNvCxnSpPr>
            <a:cxnSpLocks/>
          </p:cNvCxnSpPr>
          <p:nvPr/>
        </p:nvCxnSpPr>
        <p:spPr>
          <a:xfrm flipH="1" flipV="1">
            <a:off x="4382234" y="4648988"/>
            <a:ext cx="2027222" cy="3982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4193275D-815A-75B6-C784-289B1F1A0E2D}"/>
              </a:ext>
            </a:extLst>
          </p:cNvPr>
          <p:cNvSpPr/>
          <p:nvPr/>
        </p:nvSpPr>
        <p:spPr>
          <a:xfrm>
            <a:off x="3081130" y="1500808"/>
            <a:ext cx="4240696" cy="48237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6874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1A498924-0DB6-C70D-5AD9-A8095A500E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7802" b="7802"/>
          <a:stretch>
            <a:fillRect/>
          </a:stretch>
        </p:blipFill>
        <p:spPr>
          <a:solidFill>
            <a:schemeClr val="bg1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E843EE-9399-AA31-D082-C2893246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ar-KW" sz="8800" b="1" dirty="0">
                <a:ln w="19050">
                  <a:noFill/>
                </a:ln>
                <a:solidFill>
                  <a:srgbClr val="F0F8FC"/>
                </a:solidFill>
                <a:latin typeface="A Soraya" panose="00000700000000000000" pitchFamily="2" charset="-78"/>
                <a:cs typeface="A Soraya" panose="00000700000000000000" pitchFamily="2" charset="-78"/>
              </a:rPr>
              <a:t>-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65869F-7494-D4FF-747B-D1471E2282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00" t="9633" r="18499" b="23445"/>
          <a:stretch/>
        </p:blipFill>
        <p:spPr>
          <a:xfrm>
            <a:off x="7838044" y="2485083"/>
            <a:ext cx="3776869" cy="447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02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904D77-749E-0B07-EAF4-842C6F8C0C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65" t="5937" r="8084" b="23854"/>
          <a:stretch/>
        </p:blipFill>
        <p:spPr>
          <a:xfrm>
            <a:off x="4100513" y="521494"/>
            <a:ext cx="7160920" cy="581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87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7DE353-2B2D-808C-7ACA-513481C6995C}"/>
              </a:ext>
            </a:extLst>
          </p:cNvPr>
          <p:cNvSpPr txBox="1"/>
          <p:nvPr/>
        </p:nvSpPr>
        <p:spPr>
          <a:xfrm>
            <a:off x="212034" y="286866"/>
            <a:ext cx="3138502" cy="830997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/>
              <a:t>صفحة 122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B303F0-CB73-A36B-3B20-D643622D0D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34" y="1392366"/>
            <a:ext cx="11767931" cy="5022897"/>
          </a:xfrm>
          <a:prstGeom prst="rect">
            <a:avLst/>
          </a:prstGeom>
          <a:ln w="381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D0D3808-092C-C788-2255-B6586AAA2D4C}"/>
              </a:ext>
            </a:extLst>
          </p:cNvPr>
          <p:cNvGrpSpPr/>
          <p:nvPr/>
        </p:nvGrpSpPr>
        <p:grpSpPr>
          <a:xfrm>
            <a:off x="2893467" y="3549871"/>
            <a:ext cx="694678" cy="827381"/>
            <a:chOff x="8402938" y="2657940"/>
            <a:chExt cx="694678" cy="82738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0E778EB-FB38-E24A-AE38-6FE17DC15AC4}"/>
                </a:ext>
              </a:extLst>
            </p:cNvPr>
            <p:cNvSpPr txBox="1"/>
            <p:nvPr/>
          </p:nvSpPr>
          <p:spPr>
            <a:xfrm>
              <a:off x="8402938" y="2657940"/>
              <a:ext cx="688181" cy="707886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4000" b="1" dirty="0">
                  <a:solidFill>
                    <a:srgbClr val="FF0000"/>
                  </a:solidFill>
                </a:rPr>
                <a:t>ع</a:t>
              </a:r>
              <a:r>
                <a:rPr lang="ar-KW" sz="4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´</a:t>
              </a:r>
              <a:endParaRPr lang="ar-KW" sz="4000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DDD70FF-A82D-3BF1-24DF-1A8B11D11FCD}"/>
                </a:ext>
              </a:extLst>
            </p:cNvPr>
            <p:cNvSpPr/>
            <p:nvPr/>
          </p:nvSpPr>
          <p:spPr>
            <a:xfrm>
              <a:off x="8984973" y="3372678"/>
              <a:ext cx="112643" cy="1126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7CEC9E-9418-2CD3-2FE4-ECD4A7115889}"/>
              </a:ext>
            </a:extLst>
          </p:cNvPr>
          <p:cNvGrpSpPr/>
          <p:nvPr/>
        </p:nvGrpSpPr>
        <p:grpSpPr>
          <a:xfrm>
            <a:off x="411480" y="4116705"/>
            <a:ext cx="885005" cy="707886"/>
            <a:chOff x="7116252" y="4837181"/>
            <a:chExt cx="885005" cy="70788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4B5582-B92F-226F-D349-72805F448594}"/>
                </a:ext>
              </a:extLst>
            </p:cNvPr>
            <p:cNvSpPr txBox="1"/>
            <p:nvPr/>
          </p:nvSpPr>
          <p:spPr>
            <a:xfrm>
              <a:off x="7116252" y="4837181"/>
              <a:ext cx="885005" cy="707886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4000" b="1" dirty="0">
                  <a:solidFill>
                    <a:srgbClr val="FF0000"/>
                  </a:solidFill>
                </a:rPr>
                <a:t>س</a:t>
              </a:r>
              <a:r>
                <a:rPr lang="ar-KW" sz="4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´</a:t>
              </a:r>
              <a:endParaRPr lang="ar-KW" sz="40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1A2578E-6CBC-7725-9A90-65060322F4CD}"/>
                </a:ext>
              </a:extLst>
            </p:cNvPr>
            <p:cNvSpPr/>
            <p:nvPr/>
          </p:nvSpPr>
          <p:spPr>
            <a:xfrm>
              <a:off x="7772399" y="5413513"/>
              <a:ext cx="112643" cy="1126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F4E716F-B6B3-E564-02A7-DB419E244EE9}"/>
              </a:ext>
            </a:extLst>
          </p:cNvPr>
          <p:cNvGrpSpPr/>
          <p:nvPr/>
        </p:nvGrpSpPr>
        <p:grpSpPr>
          <a:xfrm>
            <a:off x="3914432" y="5477211"/>
            <a:ext cx="885005" cy="764207"/>
            <a:chOff x="7442539" y="5413513"/>
            <a:chExt cx="885005" cy="76420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C6B4CA-95C5-B9E5-870C-BF6A79E43DAF}"/>
                </a:ext>
              </a:extLst>
            </p:cNvPr>
            <p:cNvSpPr txBox="1"/>
            <p:nvPr/>
          </p:nvSpPr>
          <p:spPr>
            <a:xfrm>
              <a:off x="7442539" y="5469834"/>
              <a:ext cx="885005" cy="707886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4000" b="1" dirty="0">
                  <a:solidFill>
                    <a:srgbClr val="FF0000"/>
                  </a:solidFill>
                </a:rPr>
                <a:t>ص</a:t>
              </a:r>
              <a:r>
                <a:rPr lang="ar-KW" sz="4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´</a:t>
              </a:r>
              <a:endParaRPr lang="ar-KW" sz="4000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9C6E7F9-6307-58C2-BAC4-1297EA2771FE}"/>
                </a:ext>
              </a:extLst>
            </p:cNvPr>
            <p:cNvSpPr/>
            <p:nvPr/>
          </p:nvSpPr>
          <p:spPr>
            <a:xfrm>
              <a:off x="7772399" y="5413513"/>
              <a:ext cx="112643" cy="1126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5F6A784-6001-1D28-2797-C3BBD670F8E7}"/>
              </a:ext>
            </a:extLst>
          </p:cNvPr>
          <p:cNvCxnSpPr>
            <a:cxnSpLocks/>
            <a:stCxn id="9" idx="1"/>
          </p:cNvCxnSpPr>
          <p:nvPr/>
        </p:nvCxnSpPr>
        <p:spPr>
          <a:xfrm>
            <a:off x="3491998" y="4281105"/>
            <a:ext cx="808615" cy="12524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684177-2F9F-DCEE-E0CE-A2991BF4C96E}"/>
              </a:ext>
            </a:extLst>
          </p:cNvPr>
          <p:cNvCxnSpPr>
            <a:cxnSpLocks/>
          </p:cNvCxnSpPr>
          <p:nvPr/>
        </p:nvCxnSpPr>
        <p:spPr>
          <a:xfrm>
            <a:off x="1123948" y="4759805"/>
            <a:ext cx="3169165" cy="7562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32C6A9B-0BED-0713-EC25-65E29EB8128E}"/>
              </a:ext>
            </a:extLst>
          </p:cNvPr>
          <p:cNvCxnSpPr>
            <a:cxnSpLocks/>
          </p:cNvCxnSpPr>
          <p:nvPr/>
        </p:nvCxnSpPr>
        <p:spPr>
          <a:xfrm flipV="1">
            <a:off x="1143289" y="4320931"/>
            <a:ext cx="2342372" cy="4284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401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2E523B-56A5-FD36-70EE-BBD67074F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455" y="219002"/>
            <a:ext cx="7218290" cy="13046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E60F43-959D-7F77-B500-28D18873C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36" y="2395465"/>
            <a:ext cx="11286613" cy="297166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C7CFAA4-F472-3C15-FA0E-BB111E6BD473}"/>
              </a:ext>
            </a:extLst>
          </p:cNvPr>
          <p:cNvSpPr/>
          <p:nvPr/>
        </p:nvSpPr>
        <p:spPr>
          <a:xfrm>
            <a:off x="1444487" y="4220817"/>
            <a:ext cx="583096" cy="58309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93598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84236B-F4F0-054A-2343-14C155E61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939" y="1472734"/>
            <a:ext cx="7262191" cy="3263176"/>
          </a:xfrm>
        </p:spPr>
        <p:txBody>
          <a:bodyPr anchor="ctr">
            <a:normAutofit/>
          </a:bodyPr>
          <a:lstStyle/>
          <a:p>
            <a:pPr algn="ctr" rtl="1"/>
            <a:r>
              <a:rPr lang="ar-KW" sz="9600" dirty="0">
                <a:solidFill>
                  <a:schemeClr val="accent1">
                    <a:lumMod val="75000"/>
                  </a:schemeClr>
                </a:solidFill>
              </a:rPr>
              <a:t>ماذا تعلمنا اليوم ؟</a:t>
            </a:r>
          </a:p>
        </p:txBody>
      </p:sp>
      <p:pic>
        <p:nvPicPr>
          <p:cNvPr id="5" name="Picture 4" descr="Don't Know Teodor the Cat">
            <a:extLst>
              <a:ext uri="{FF2B5EF4-FFF2-40B4-BE49-F238E27FC236}">
                <a16:creationId xmlns:a16="http://schemas.microsoft.com/office/drawing/2014/main" id="{9768FEE1-BBCA-EE34-6923-153B274F7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52" y="4177747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1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CF34620-BFBF-5C46-0E16-53DBA60316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11" t="12113" r="9469" b="26980"/>
          <a:stretch/>
        </p:blipFill>
        <p:spPr>
          <a:xfrm>
            <a:off x="2919262" y="1909167"/>
            <a:ext cx="9382275" cy="303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91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41E4353-D601-8544-9239-8EE7CCD9090B}"/>
              </a:ext>
            </a:extLst>
          </p:cNvPr>
          <p:cNvSpPr/>
          <p:nvPr/>
        </p:nvSpPr>
        <p:spPr>
          <a:xfrm>
            <a:off x="2806700" y="773127"/>
            <a:ext cx="9086850" cy="5607050"/>
          </a:xfrm>
          <a:prstGeom prst="roundRect">
            <a:avLst>
              <a:gd name="adj" fmla="val 12703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83A0874-4942-386B-3768-51FBDCA5903E}"/>
              </a:ext>
            </a:extLst>
          </p:cNvPr>
          <p:cNvGrpSpPr/>
          <p:nvPr/>
        </p:nvGrpSpPr>
        <p:grpSpPr>
          <a:xfrm>
            <a:off x="9015366" y="3577173"/>
            <a:ext cx="2582262" cy="1260752"/>
            <a:chOff x="7732666" y="2992452"/>
            <a:chExt cx="2582262" cy="126075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125BA06-159F-7B03-43FD-FF66D4E50CB8}"/>
                </a:ext>
              </a:extLst>
            </p:cNvPr>
            <p:cNvSpPr/>
            <p:nvPr/>
          </p:nvSpPr>
          <p:spPr>
            <a:xfrm>
              <a:off x="7732666" y="3225953"/>
              <a:ext cx="2076450" cy="793750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lvl="1" algn="ctr" rtl="1"/>
              <a:r>
                <a:rPr lang="ar-KW" sz="36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( 5 ، -5 )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14F5EA7-DDE1-4457-9A2E-CD87926AA3F3}"/>
                </a:ext>
              </a:extLst>
            </p:cNvPr>
            <p:cNvSpPr/>
            <p:nvPr/>
          </p:nvSpPr>
          <p:spPr>
            <a:xfrm>
              <a:off x="9303305" y="2992452"/>
              <a:ext cx="1011623" cy="1260752"/>
            </a:xfrm>
            <a:prstGeom prst="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t"/>
            <a:lstStyle/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Janna LT" panose="01000000000000000000" pitchFamily="2" charset="-78"/>
                  <a:ea typeface="+mn-ea"/>
                  <a:cs typeface="Janna LT" panose="01000000000000000000" pitchFamily="2" charset="-78"/>
                </a:rPr>
                <a:t>ع</a:t>
              </a:r>
              <a:endParaRPr kumimoji="0" lang="ar-A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45FD7D3-9854-9C55-123B-9CBF4988CCB5}"/>
              </a:ext>
            </a:extLst>
          </p:cNvPr>
          <p:cNvGrpSpPr/>
          <p:nvPr/>
        </p:nvGrpSpPr>
        <p:grpSpPr>
          <a:xfrm>
            <a:off x="9015366" y="4986321"/>
            <a:ext cx="2582262" cy="1260752"/>
            <a:chOff x="5368863" y="4394200"/>
            <a:chExt cx="2582262" cy="126075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219D483-9AB8-6057-9445-28F39E00A33B}"/>
                </a:ext>
              </a:extLst>
            </p:cNvPr>
            <p:cNvSpPr/>
            <p:nvPr/>
          </p:nvSpPr>
          <p:spPr>
            <a:xfrm>
              <a:off x="5368863" y="4627700"/>
              <a:ext cx="2076450" cy="793750"/>
            </a:xfrm>
            <a:prstGeom prst="roundRect">
              <a:avLst/>
            </a:prstGeom>
            <a:ln w="38100">
              <a:solidFill>
                <a:srgbClr val="EF55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lvl="1" algn="ctr" rtl="1"/>
              <a:r>
                <a:rPr lang="ar-KW" sz="36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( 3 ، 4 )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8448A25-7778-4BD1-8694-0B0099945193}"/>
                </a:ext>
              </a:extLst>
            </p:cNvPr>
            <p:cNvSpPr/>
            <p:nvPr/>
          </p:nvSpPr>
          <p:spPr>
            <a:xfrm>
              <a:off x="6939502" y="4394200"/>
              <a:ext cx="1011623" cy="1260752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t"/>
            <a:lstStyle/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Janna LT" panose="01000000000000000000" pitchFamily="2" charset="-78"/>
                  <a:ea typeface="+mn-ea"/>
                  <a:cs typeface="Janna LT" panose="01000000000000000000" pitchFamily="2" charset="-78"/>
                </a:rPr>
                <a:t>ل</a:t>
              </a:r>
              <a:endPara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7F6757-ADBB-D293-6E72-C301C59D287A}"/>
              </a:ext>
            </a:extLst>
          </p:cNvPr>
          <p:cNvGrpSpPr/>
          <p:nvPr/>
        </p:nvGrpSpPr>
        <p:grpSpPr>
          <a:xfrm>
            <a:off x="9015366" y="2239865"/>
            <a:ext cx="2582262" cy="1260751"/>
            <a:chOff x="4365085" y="2992452"/>
            <a:chExt cx="2582262" cy="126075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3463707-96B4-4543-188B-18CBC0397FD4}"/>
                </a:ext>
              </a:extLst>
            </p:cNvPr>
            <p:cNvSpPr/>
            <p:nvPr/>
          </p:nvSpPr>
          <p:spPr>
            <a:xfrm>
              <a:off x="4365085" y="3225952"/>
              <a:ext cx="2076450" cy="793750"/>
            </a:xfrm>
            <a:prstGeom prst="roundRect">
              <a:avLst/>
            </a:prstGeom>
            <a:ln w="38100">
              <a:solidFill>
                <a:srgbClr val="FFE543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lvl="1" algn="ctr" rtl="1"/>
              <a:r>
                <a:rPr lang="ar-KW" sz="36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( 0 ، -4 )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E98FBE-7BDD-43F7-9B29-13E33C4663D9}"/>
                </a:ext>
              </a:extLst>
            </p:cNvPr>
            <p:cNvSpPr/>
            <p:nvPr/>
          </p:nvSpPr>
          <p:spPr>
            <a:xfrm>
              <a:off x="5935723" y="2992452"/>
              <a:ext cx="1011624" cy="1260751"/>
            </a:xfrm>
            <a:prstGeom prst="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t"/>
            <a:lstStyle/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Janna LT" panose="01000000000000000000" pitchFamily="2" charset="-78"/>
                  <a:ea typeface="+mn-ea"/>
                  <a:cs typeface="Janna LT" panose="01000000000000000000" pitchFamily="2" charset="-78"/>
                </a:rPr>
                <a:t>د</a:t>
              </a:r>
              <a:endParaRPr kumimoji="0" lang="ar-A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9221488-70C9-6EC5-A219-E891AB985FE7}"/>
              </a:ext>
            </a:extLst>
          </p:cNvPr>
          <p:cNvGrpSpPr/>
          <p:nvPr/>
        </p:nvGrpSpPr>
        <p:grpSpPr>
          <a:xfrm>
            <a:off x="9015366" y="931877"/>
            <a:ext cx="2583842" cy="1260751"/>
            <a:chOff x="4363505" y="4408624"/>
            <a:chExt cx="2583842" cy="126075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346F0E9-0282-6FB2-1F72-134A601398FF}"/>
                </a:ext>
              </a:extLst>
            </p:cNvPr>
            <p:cNvSpPr/>
            <p:nvPr/>
          </p:nvSpPr>
          <p:spPr>
            <a:xfrm>
              <a:off x="4363505" y="4642125"/>
              <a:ext cx="2076450" cy="793750"/>
            </a:xfrm>
            <a:prstGeom prst="roundRect">
              <a:avLst/>
            </a:prstGeom>
            <a:ln w="38100">
              <a:solidFill>
                <a:srgbClr val="B470A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lvl="1" algn="ctr" rtl="1"/>
              <a:r>
                <a:rPr lang="ar-KW" sz="36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( -3 ، 2 )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49590D2-0DFE-472E-B512-A1DF2149043D}"/>
                </a:ext>
              </a:extLst>
            </p:cNvPr>
            <p:cNvSpPr/>
            <p:nvPr/>
          </p:nvSpPr>
          <p:spPr>
            <a:xfrm>
              <a:off x="5935724" y="4408624"/>
              <a:ext cx="1011623" cy="1260751"/>
            </a:xfrm>
            <a:prstGeom prst="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t"/>
            <a:lstStyle/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Janna LT" panose="01000000000000000000" pitchFamily="2" charset="-78"/>
                  <a:ea typeface="+mn-ea"/>
                  <a:cs typeface="Janna LT" panose="01000000000000000000" pitchFamily="2" charset="-78"/>
                </a:rPr>
                <a:t>ب</a:t>
              </a:r>
              <a:endParaRPr kumimoji="0" lang="ar-A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3F7AE36-A36B-8E5C-55DE-715E825EF9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3145"/>
          <a:stretch/>
        </p:blipFill>
        <p:spPr>
          <a:xfrm>
            <a:off x="3231398" y="1030044"/>
            <a:ext cx="5106152" cy="509425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97469C3-D9C7-E7B1-5A94-ABB4581E13E6}"/>
              </a:ext>
            </a:extLst>
          </p:cNvPr>
          <p:cNvGrpSpPr/>
          <p:nvPr/>
        </p:nvGrpSpPr>
        <p:grpSpPr>
          <a:xfrm>
            <a:off x="4335016" y="2119422"/>
            <a:ext cx="688181" cy="707886"/>
            <a:chOff x="8826223" y="2821263"/>
            <a:chExt cx="688181" cy="70788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34EF9C2-EFFA-137D-C25B-6B1900EB602F}"/>
                </a:ext>
              </a:extLst>
            </p:cNvPr>
            <p:cNvSpPr txBox="1"/>
            <p:nvPr/>
          </p:nvSpPr>
          <p:spPr>
            <a:xfrm>
              <a:off x="8826223" y="2821263"/>
              <a:ext cx="688181" cy="707886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4000" b="1" dirty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ب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D2C9AA7-B45B-7C5E-511E-E804C4808DF5}"/>
                </a:ext>
              </a:extLst>
            </p:cNvPr>
            <p:cNvSpPr/>
            <p:nvPr/>
          </p:nvSpPr>
          <p:spPr>
            <a:xfrm>
              <a:off x="8984973" y="3372678"/>
              <a:ext cx="112643" cy="1126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1D90050-C066-1294-442C-D7CF84527ED5}"/>
              </a:ext>
            </a:extLst>
          </p:cNvPr>
          <p:cNvGrpSpPr/>
          <p:nvPr/>
        </p:nvGrpSpPr>
        <p:grpSpPr>
          <a:xfrm>
            <a:off x="5672338" y="4632378"/>
            <a:ext cx="688181" cy="707886"/>
            <a:chOff x="8918945" y="2849217"/>
            <a:chExt cx="688181" cy="70788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9AF12E8-163B-5B1C-3E14-4192FC61728F}"/>
                </a:ext>
              </a:extLst>
            </p:cNvPr>
            <p:cNvSpPr txBox="1"/>
            <p:nvPr/>
          </p:nvSpPr>
          <p:spPr>
            <a:xfrm>
              <a:off x="8918945" y="2849217"/>
              <a:ext cx="688181" cy="707886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4000" b="1" dirty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د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76C785C-E3CF-D8DA-1224-85FF3C55EE42}"/>
                </a:ext>
              </a:extLst>
            </p:cNvPr>
            <p:cNvSpPr/>
            <p:nvPr/>
          </p:nvSpPr>
          <p:spPr>
            <a:xfrm>
              <a:off x="8984973" y="3372678"/>
              <a:ext cx="112643" cy="1126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23407EA-BCB3-10B2-8498-1FCBEDFC0174}"/>
              </a:ext>
            </a:extLst>
          </p:cNvPr>
          <p:cNvGrpSpPr/>
          <p:nvPr/>
        </p:nvGrpSpPr>
        <p:grpSpPr>
          <a:xfrm>
            <a:off x="7755373" y="5057828"/>
            <a:ext cx="688181" cy="707886"/>
            <a:chOff x="8918945" y="2849217"/>
            <a:chExt cx="688181" cy="707886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EF00FD2-C29F-166E-C2CC-71FAACF21FAE}"/>
                </a:ext>
              </a:extLst>
            </p:cNvPr>
            <p:cNvSpPr txBox="1"/>
            <p:nvPr/>
          </p:nvSpPr>
          <p:spPr>
            <a:xfrm>
              <a:off x="8918945" y="2849217"/>
              <a:ext cx="688181" cy="707886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4000" b="1" dirty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ع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1C02B18-85B8-AF00-179C-D1F1F5380D21}"/>
                </a:ext>
              </a:extLst>
            </p:cNvPr>
            <p:cNvSpPr/>
            <p:nvPr/>
          </p:nvSpPr>
          <p:spPr>
            <a:xfrm>
              <a:off x="8984973" y="3372678"/>
              <a:ext cx="112643" cy="1126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A304452-ED94-0E5B-64D7-68F5106DF8E2}"/>
              </a:ext>
            </a:extLst>
          </p:cNvPr>
          <p:cNvGrpSpPr/>
          <p:nvPr/>
        </p:nvGrpSpPr>
        <p:grpSpPr>
          <a:xfrm>
            <a:off x="6917173" y="1311328"/>
            <a:ext cx="688181" cy="707886"/>
            <a:chOff x="8918945" y="2849217"/>
            <a:chExt cx="688181" cy="70788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56C178F-1F5C-1257-443A-C0C669624424}"/>
                </a:ext>
              </a:extLst>
            </p:cNvPr>
            <p:cNvSpPr txBox="1"/>
            <p:nvPr/>
          </p:nvSpPr>
          <p:spPr>
            <a:xfrm>
              <a:off x="8918945" y="2849217"/>
              <a:ext cx="688181" cy="707886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4000" b="1" dirty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050F4FB-EA4C-4B32-C533-1043FBA07DFD}"/>
                </a:ext>
              </a:extLst>
            </p:cNvPr>
            <p:cNvSpPr/>
            <p:nvPr/>
          </p:nvSpPr>
          <p:spPr>
            <a:xfrm>
              <a:off x="8984973" y="3372678"/>
              <a:ext cx="112643" cy="1126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2781F79-3281-26F7-35F4-C306E7AAAFC4}"/>
              </a:ext>
            </a:extLst>
          </p:cNvPr>
          <p:cNvSpPr/>
          <p:nvPr/>
        </p:nvSpPr>
        <p:spPr>
          <a:xfrm>
            <a:off x="-138551" y="1982834"/>
            <a:ext cx="2318428" cy="13760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KW" sz="3200" b="1" dirty="0">
                <a:solidFill>
                  <a:sysClr val="windowText" lastClr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حددي النقاط على المستوى الإحداثي</a:t>
            </a:r>
          </a:p>
        </p:txBody>
      </p:sp>
    </p:spTree>
    <p:extLst>
      <p:ext uri="{BB962C8B-B14F-4D97-AF65-F5344CB8AC3E}">
        <p14:creationId xmlns:p14="http://schemas.microsoft.com/office/powerpoint/2010/main" val="40966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FC4C81-50F3-952E-2DDB-5480230C79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12" t="9037" r="10034" b="14751"/>
          <a:stretch/>
        </p:blipFill>
        <p:spPr>
          <a:xfrm>
            <a:off x="3371849" y="646510"/>
            <a:ext cx="8154241" cy="556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1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http://cs317929.vk.me/v317929102/5efd/LgK-qOy4P-Q.jpg">
            <a:extLst>
              <a:ext uri="{FF2B5EF4-FFF2-40B4-BE49-F238E27FC236}">
                <a16:creationId xmlns:a16="http://schemas.microsoft.com/office/drawing/2014/main" id="{F947B627-B982-479C-AC99-321E5AEE86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539" l="5795" r="95530">
                        <a14:foregroundMark x1="21026" y1="26514" x2="29636" y2="12526"/>
                        <a14:foregroundMark x1="32616" y1="10021" x2="45033" y2="5846"/>
                        <a14:foregroundMark x1="43212" y1="33194" x2="43212" y2="47182"/>
                        <a14:backgroundMark x1="80132" y1="71608" x2="77318" y2="76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5" r="8040"/>
          <a:stretch/>
        </p:blipFill>
        <p:spPr bwMode="auto">
          <a:xfrm>
            <a:off x="4654296" y="10"/>
            <a:ext cx="753770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9DCA5EA-C9F1-43F7-8CD9-E7D77919E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099" y="806357"/>
            <a:ext cx="6734553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Design – Page 4 – 2:48AM – Everything Kuwait">
            <a:extLst>
              <a:ext uri="{FF2B5EF4-FFF2-40B4-BE49-F238E27FC236}">
                <a16:creationId xmlns:a16="http://schemas.microsoft.com/office/drawing/2014/main" id="{FD3DC23A-77E4-4977-8B0E-96DAEFAEE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2" b="-3"/>
          <a:stretch/>
        </p:blipFill>
        <p:spPr bwMode="auto">
          <a:xfrm>
            <a:off x="962403" y="979071"/>
            <a:ext cx="6409944" cy="45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inescape delivery in Kuwait | Cinescape menu | Talabat">
            <a:extLst>
              <a:ext uri="{FF2B5EF4-FFF2-40B4-BE49-F238E27FC236}">
                <a16:creationId xmlns:a16="http://schemas.microsoft.com/office/drawing/2014/main" id="{37F00951-EF09-43CB-B72E-15CD5E6A0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725" y="40005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cup, coffee, beverage, food&#10;&#10;Description automatically generated">
            <a:extLst>
              <a:ext uri="{FF2B5EF4-FFF2-40B4-BE49-F238E27FC236}">
                <a16:creationId xmlns:a16="http://schemas.microsoft.com/office/drawing/2014/main" id="{95C67E20-6272-46F2-B88A-68DC31B83E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472793" y="4994927"/>
            <a:ext cx="1722033" cy="15463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1C466C-C75B-4C1B-8945-34454D7DCBAC}"/>
              </a:ext>
            </a:extLst>
          </p:cNvPr>
          <p:cNvSpPr txBox="1"/>
          <p:nvPr/>
        </p:nvSpPr>
        <p:spPr>
          <a:xfrm>
            <a:off x="4136994" y="5149049"/>
            <a:ext cx="41068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hlinkClick r:id="" action="ppaction://noaction"/>
            <a:extLst>
              <a:ext uri="{FF2B5EF4-FFF2-40B4-BE49-F238E27FC236}">
                <a16:creationId xmlns:a16="http://schemas.microsoft.com/office/drawing/2014/main" id="{40CFD69D-F708-485C-BEBB-81ED8062EFB5}"/>
              </a:ext>
            </a:extLst>
          </p:cNvPr>
          <p:cNvSpPr/>
          <p:nvPr/>
        </p:nvSpPr>
        <p:spPr>
          <a:xfrm>
            <a:off x="4847208" y="4740676"/>
            <a:ext cx="2263806" cy="63920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2BD810-5016-4B40-8E5C-762C90C69BF1}"/>
              </a:ext>
            </a:extLst>
          </p:cNvPr>
          <p:cNvSpPr/>
          <p:nvPr/>
        </p:nvSpPr>
        <p:spPr>
          <a:xfrm>
            <a:off x="5424312" y="4721364"/>
            <a:ext cx="11095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fsaneh Font" panose="02000700000000000000" pitchFamily="2" charset="-78"/>
                <a:ea typeface="+mn-ea"/>
                <a:cs typeface="Akhbar MT" pitchFamily="2" charset="-78"/>
              </a:rPr>
              <a:t>دخول 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/>
              <a:uLnTx/>
              <a:uFillTx/>
              <a:latin typeface="Afsaneh Font" panose="02000700000000000000" pitchFamily="2" charset="-78"/>
              <a:ea typeface="+mn-ea"/>
              <a:cs typeface="Akhbar MT" pitchFamily="2" charset="-78"/>
            </a:endParaRPr>
          </a:p>
        </p:txBody>
      </p:sp>
      <p:pic>
        <p:nvPicPr>
          <p:cNvPr id="14" name="Picture 13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F7567D5D-ED49-4BDB-B85F-6F8A94168B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2678601" y="6141764"/>
            <a:ext cx="736322" cy="697275"/>
          </a:xfrm>
          <a:prstGeom prst="rect">
            <a:avLst/>
          </a:prstGeom>
        </p:spPr>
      </p:pic>
      <p:pic>
        <p:nvPicPr>
          <p:cNvPr id="17" name="Picture 1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FCCA2ADB-B97F-4560-B749-04FB0F45DA0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564339" y="6372001"/>
            <a:ext cx="440996" cy="326207"/>
          </a:xfrm>
          <a:prstGeom prst="rect">
            <a:avLst/>
          </a:prstGeom>
        </p:spPr>
      </p:pic>
      <p:pic>
        <p:nvPicPr>
          <p:cNvPr id="26" name="Picture 25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9AF45847-55E1-4098-8E4F-F825C2E939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9458604">
            <a:off x="8641" y="6203255"/>
            <a:ext cx="747698" cy="708048"/>
          </a:xfrm>
          <a:prstGeom prst="rect">
            <a:avLst/>
          </a:prstGeom>
        </p:spPr>
      </p:pic>
      <p:pic>
        <p:nvPicPr>
          <p:cNvPr id="27" name="Picture 2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50C2F1CD-6703-4B5A-95C5-02F0757563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-55731" y="5978660"/>
            <a:ext cx="440996" cy="3262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7FFD90C-E7B1-4134-8DEA-C8B5021D2D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 rot="19754561">
            <a:off x="-360912" y="277303"/>
            <a:ext cx="5255440" cy="156982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9F0DF1F-0E8C-48CA-AB7E-1BACB1BC0C5D}"/>
              </a:ext>
            </a:extLst>
          </p:cNvPr>
          <p:cNvSpPr txBox="1"/>
          <p:nvPr/>
        </p:nvSpPr>
        <p:spPr>
          <a:xfrm>
            <a:off x="150000" y="5756796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Super 8 Projector Sound Effects &amp; Old Film Animation Motion Graphic">
            <a:hlinkClick r:id="" action="ppaction://media"/>
            <a:extLst>
              <a:ext uri="{FF2B5EF4-FFF2-40B4-BE49-F238E27FC236}">
                <a16:creationId xmlns:a16="http://schemas.microsoft.com/office/drawing/2014/main" id="{1482F60E-D004-40D1-B9E1-10874ABC65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3" end="35383.416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90251" y="1958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27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9242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تماثل حول محور">
            <a:hlinkClick r:id="" action="ppaction://media"/>
            <a:extLst>
              <a:ext uri="{FF2B5EF4-FFF2-40B4-BE49-F238E27FC236}">
                <a16:creationId xmlns:a16="http://schemas.microsoft.com/office/drawing/2014/main" id="{2505A759-6962-902C-459F-22DDA443971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681" end="92781.114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92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19112B-CDA9-819B-2998-B9829E1BDF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90"/>
          <a:stretch/>
        </p:blipFill>
        <p:spPr>
          <a:xfrm>
            <a:off x="393202" y="1323438"/>
            <a:ext cx="11405595" cy="4865328"/>
          </a:xfrm>
          <a:prstGeom prst="rect">
            <a:avLst/>
          </a:prstGeom>
          <a:ln w="381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2AE133-A95D-56F0-0D78-0D129418D475}"/>
              </a:ext>
            </a:extLst>
          </p:cNvPr>
          <p:cNvSpPr txBox="1"/>
          <p:nvPr/>
        </p:nvSpPr>
        <p:spPr>
          <a:xfrm>
            <a:off x="393202" y="253735"/>
            <a:ext cx="3138502" cy="830997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/>
              <a:t>صفحة 118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A35B40F-55DE-2356-1F93-B53AA95C1B95}"/>
              </a:ext>
            </a:extLst>
          </p:cNvPr>
          <p:cNvCxnSpPr/>
          <p:nvPr/>
        </p:nvCxnSpPr>
        <p:spPr>
          <a:xfrm>
            <a:off x="9959009" y="3564835"/>
            <a:ext cx="0" cy="24384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416F69-BF73-60C3-FC82-4176A6D226C8}"/>
              </a:ext>
            </a:extLst>
          </p:cNvPr>
          <p:cNvCxnSpPr>
            <a:cxnSpLocks/>
          </p:cNvCxnSpPr>
          <p:nvPr/>
        </p:nvCxnSpPr>
        <p:spPr>
          <a:xfrm flipH="1">
            <a:off x="8819322" y="4890052"/>
            <a:ext cx="2166731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DFD40E5-4369-F95B-6762-5D3C48839364}"/>
              </a:ext>
            </a:extLst>
          </p:cNvPr>
          <p:cNvSpPr txBox="1"/>
          <p:nvPr/>
        </p:nvSpPr>
        <p:spPr>
          <a:xfrm>
            <a:off x="8925339" y="5534562"/>
            <a:ext cx="1954695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لا يوجد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6ADFFF2-5B94-C9F6-EB2A-2ABD2F1BB0BF}"/>
              </a:ext>
            </a:extLst>
          </p:cNvPr>
          <p:cNvCxnSpPr>
            <a:cxnSpLocks/>
          </p:cNvCxnSpPr>
          <p:nvPr/>
        </p:nvCxnSpPr>
        <p:spPr>
          <a:xfrm flipH="1">
            <a:off x="4653720" y="4734166"/>
            <a:ext cx="24480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9C177D7-9DBE-7D25-963B-D06B11C39AD7}"/>
              </a:ext>
            </a:extLst>
          </p:cNvPr>
          <p:cNvSpPr txBox="1"/>
          <p:nvPr/>
        </p:nvSpPr>
        <p:spPr>
          <a:xfrm>
            <a:off x="4875852" y="5534562"/>
            <a:ext cx="1954695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له خط تماثل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C1BDDAA-50E7-D66B-67F9-0AF499318FCD}"/>
              </a:ext>
            </a:extLst>
          </p:cNvPr>
          <p:cNvCxnSpPr>
            <a:cxnSpLocks/>
          </p:cNvCxnSpPr>
          <p:nvPr/>
        </p:nvCxnSpPr>
        <p:spPr>
          <a:xfrm rot="5400000" flipH="1">
            <a:off x="791777" y="4711009"/>
            <a:ext cx="21600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D7662F6-BB5C-5A03-B6DE-CF208DDCC815}"/>
              </a:ext>
            </a:extLst>
          </p:cNvPr>
          <p:cNvSpPr txBox="1"/>
          <p:nvPr/>
        </p:nvSpPr>
        <p:spPr>
          <a:xfrm>
            <a:off x="896414" y="5628904"/>
            <a:ext cx="1954695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له خط تماثل</a:t>
            </a:r>
          </a:p>
        </p:txBody>
      </p:sp>
    </p:spTree>
    <p:extLst>
      <p:ext uri="{BB962C8B-B14F-4D97-AF65-F5344CB8AC3E}">
        <p14:creationId xmlns:p14="http://schemas.microsoft.com/office/powerpoint/2010/main" val="288985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19112B-CDA9-819B-2998-B9829E1BDF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5" r="785"/>
          <a:stretch/>
        </p:blipFill>
        <p:spPr>
          <a:xfrm>
            <a:off x="393202" y="1323437"/>
            <a:ext cx="11405595" cy="4865328"/>
          </a:xfrm>
          <a:prstGeom prst="rect">
            <a:avLst/>
          </a:prstGeom>
          <a:ln w="381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2AE133-A95D-56F0-0D78-0D129418D475}"/>
              </a:ext>
            </a:extLst>
          </p:cNvPr>
          <p:cNvSpPr txBox="1"/>
          <p:nvPr/>
        </p:nvSpPr>
        <p:spPr>
          <a:xfrm>
            <a:off x="393202" y="253735"/>
            <a:ext cx="3138502" cy="830997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/>
              <a:t>صفحة 118</a:t>
            </a:r>
          </a:p>
        </p:txBody>
      </p:sp>
      <p:pic>
        <p:nvPicPr>
          <p:cNvPr id="4" name="Camera 3">
            <a:extLst>
              <a:ext uri="{FF2B5EF4-FFF2-40B4-BE49-F238E27FC236}">
                <a16:creationId xmlns:a16="http://schemas.microsoft.com/office/drawing/2014/main" id="{654A6350-36E8-E84D-8ADB-4E04FF1046FF}"/>
              </a:ext>
            </a:extLst>
          </p:cNvPr>
          <p:cNvPicPr>
            <a:picLocks noChangeAspect="1"/>
            <a:extLst>
              <a:ext uri="{51228E76-BA90-4043-B771-695A4F85340A}">
                <alf:liveFeedProps xmlns="" xmlns:alf="http://schemas.microsoft.com/office/drawing/2021/livefeed"/>
              </a:ext>
            </a:extLst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47459" y="1478798"/>
            <a:ext cx="8097079" cy="4554607"/>
          </a:xfrm>
          <a:prstGeom prst="rect">
            <a:avLst/>
          </a:prstGeom>
          <a:ln w="19050" cap="rnd">
            <a:solidFill>
              <a:srgbClr val="40404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22148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Islander">
      <a:dk1>
        <a:srgbClr val="000000"/>
      </a:dk1>
      <a:lt1>
        <a:srgbClr val="FFFFFF"/>
      </a:lt1>
      <a:dk2>
        <a:srgbClr val="000000"/>
      </a:dk2>
      <a:lt2>
        <a:srgbClr val="E6E6E6"/>
      </a:lt2>
      <a:accent1>
        <a:srgbClr val="E56925"/>
      </a:accent1>
      <a:accent2>
        <a:srgbClr val="F19936"/>
      </a:accent2>
      <a:accent3>
        <a:srgbClr val="5DA3CC"/>
      </a:accent3>
      <a:accent4>
        <a:srgbClr val="B3DAD6"/>
      </a:accent4>
      <a:accent5>
        <a:srgbClr val="76B144"/>
      </a:accent5>
      <a:accent6>
        <a:srgbClr val="438F63"/>
      </a:accent6>
      <a:hlink>
        <a:srgbClr val="E2DD60"/>
      </a:hlink>
      <a:folHlink>
        <a:srgbClr val="E78576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ispanic Heritage Template_LW.pot  -  AutoRecovered" id="{0019F9B1-4944-4C3D-BD71-31454C82D899}" vid="{3EED11B8-4CEA-4EF8-BEA8-9CD170BA1D8C}"/>
    </a:ext>
  </a:extLst>
</a:theme>
</file>

<file path=ppt/theme/theme2.xml><?xml version="1.0" encoding="utf-8"?>
<a:theme xmlns:a="http://schemas.openxmlformats.org/drawingml/2006/main" name="2_Office Theme">
  <a:themeElements>
    <a:clrScheme name="Modern Simpl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42B2F"/>
      </a:accent1>
      <a:accent2>
        <a:srgbClr val="6C898B"/>
      </a:accent2>
      <a:accent3>
        <a:srgbClr val="E0C902"/>
      </a:accent3>
      <a:accent4>
        <a:srgbClr val="FFD7E3"/>
      </a:accent4>
      <a:accent5>
        <a:srgbClr val="F1A5B6"/>
      </a:accent5>
      <a:accent6>
        <a:srgbClr val="3E8FB5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otography-Portfolio-Modern-Simple-tm66699876_Win32_SD_v7" id="{4AA2ACCA-B009-4CB1-AF91-ED253710ECB5}" vid="{50808ED2-2E5F-4EAF-A3C3-5F8B4C3D13F7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  <_ip_UnifiedCompliancePolicyProperties xmlns="http://schemas.microsoft.com/sharepoint/v3" xsi:nil="true"/>
    <Status xmlns="71af3243-3dd4-4a8d-8c0d-dd76da1f02a5">Not started</Status>
    <TaxCatchAll xmlns="230e9df3-be65-4c73-a93b-d1236ebd677e"/>
    <lcf76f155ced4ddcb4097134ff3c332f xmlns="71af3243-3dd4-4a8d-8c0d-dd76da1f02a5">
      <Terms xmlns="http://schemas.microsoft.com/office/infopath/2007/PartnerControls"/>
    </lcf76f155ced4ddcb4097134ff3c332f>
    <Image xmlns="71af3243-3dd4-4a8d-8c0d-dd76da1f02a5">
      <Url xsi:nil="true"/>
      <Description xsi:nil="true"/>
    </Image>
    <_ip_UnifiedCompliancePolicyUIAction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6FD371B-A150-4B08-9180-DA30724E991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43D28AB-F595-4923-953A-AF3BB4401064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E58E9125-520C-4260-BF38-ECD3386044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111</Words>
  <Application>Microsoft Office PowerPoint</Application>
  <PresentationFormat>شاشة عريضة</PresentationFormat>
  <Paragraphs>35</Paragraphs>
  <Slides>15</Slides>
  <Notes>0</Notes>
  <HiddenSlides>1</HiddenSlides>
  <MMClips>2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15</vt:i4>
      </vt:variant>
    </vt:vector>
  </HeadingPairs>
  <TitlesOfParts>
    <vt:vector size="28" baseType="lpstr">
      <vt:lpstr>Meiryo</vt:lpstr>
      <vt:lpstr>A Soraya</vt:lpstr>
      <vt:lpstr>Afsaneh Font</vt:lpstr>
      <vt:lpstr>Arial</vt:lpstr>
      <vt:lpstr>Calibri</vt:lpstr>
      <vt:lpstr>Calibri Light</vt:lpstr>
      <vt:lpstr>Gill Sans MT</vt:lpstr>
      <vt:lpstr>Janna LT</vt:lpstr>
      <vt:lpstr>Sakkal Majalla</vt:lpstr>
      <vt:lpstr>1_Office Theme</vt:lpstr>
      <vt:lpstr>2_Office Theme</vt:lpstr>
      <vt:lpstr>3_Office Theme</vt:lpstr>
      <vt:lpstr>Office Theme</vt:lpstr>
      <vt:lpstr>(9 - 2): الانعكاس وخط التماثل  - الحصة الأولى  إعداد المعلمة: أ. نوره راشد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صفحة 119</vt:lpstr>
      <vt:lpstr>-</vt:lpstr>
      <vt:lpstr>عرض تقديمي في PowerPoint</vt:lpstr>
      <vt:lpstr>عرض تقديمي في PowerPoint</vt:lpstr>
      <vt:lpstr>عرض تقديمي في PowerPoint</vt:lpstr>
      <vt:lpstr>ماذا تعلمنا اليوم ؟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2021-01-14T05:45:19Z</dcterms:created>
  <dcterms:modified xsi:type="dcterms:W3CDTF">2023-05-30T16:48:26Z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AITags">
    <vt:lpwstr/>
  </property>
  <property fmtid="{D5CDD505-2E9C-101B-9397-08002B2CF9AE}" pid="3" name="ContentTypeId">
    <vt:lpwstr>0x01010079F111ED35F8CC479449609E8A0923A6</vt:lpwstr>
  </property>
</Properties>
</file>